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0" r:id="rId2"/>
    <p:sldId id="268" r:id="rId3"/>
    <p:sldId id="265" r:id="rId4"/>
    <p:sldId id="261" r:id="rId5"/>
    <p:sldId id="263" r:id="rId6"/>
    <p:sldId id="266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1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2924944"/>
            <a:ext cx="2950483" cy="3933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2664296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Проект</a:t>
            </a:r>
            <a:br>
              <a:rPr lang="ru-RU" sz="8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</a:br>
            <a:r>
              <a:rPr lang="ru-RU" sz="8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 </a:t>
            </a:r>
            <a:r>
              <a:rPr lang="en-US" sz="8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“</a:t>
            </a:r>
            <a:r>
              <a:rPr lang="ru-RU" sz="8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Моя семья</a:t>
            </a:r>
            <a:r>
              <a:rPr lang="en-US" sz="8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”</a:t>
            </a:r>
            <a:r>
              <a:rPr lang="ru-RU" sz="8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 </a:t>
            </a:r>
            <a:endParaRPr lang="ru-RU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43808" y="2893074"/>
            <a:ext cx="5976664" cy="367240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Вторая младшая группа 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“</a:t>
            </a:r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Улыбка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”</a:t>
            </a:r>
            <a:endParaRPr lang="ru-RU" sz="3600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  <a:p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МБДОУ д/с 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“</a:t>
            </a:r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Радость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”</a:t>
            </a:r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 </a:t>
            </a:r>
          </a:p>
          <a:p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г. Цимлянска</a:t>
            </a:r>
          </a:p>
          <a:p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Воспитатели: Зубкова В.А.</a:t>
            </a:r>
            <a:endParaRPr lang="ru-RU" sz="36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  <a:p>
            <a:r>
              <a:rPr lang="ru-RU" sz="36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Лешкевич</a:t>
            </a:r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 Л.Б.</a:t>
            </a:r>
            <a:endParaRPr lang="ru-RU" sz="36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Bookman Old Style" pitchFamily="18" charset="0"/>
              </a:rPr>
              <a:t>Чтение сказки </a:t>
            </a:r>
            <a:r>
              <a:rPr lang="en-US" sz="3200" b="1" dirty="0" smtClean="0">
                <a:latin typeface="Bookman Old Style" pitchFamily="18" charset="0"/>
              </a:rPr>
              <a:t>“</a:t>
            </a:r>
            <a:r>
              <a:rPr lang="ru-RU" sz="3200" b="1" dirty="0" smtClean="0">
                <a:latin typeface="Bookman Old Style" pitchFamily="18" charset="0"/>
              </a:rPr>
              <a:t>Три медведя</a:t>
            </a:r>
            <a:r>
              <a:rPr lang="en-US" sz="3200" b="1" dirty="0" smtClean="0">
                <a:latin typeface="Bookman Old Style" pitchFamily="18" charset="0"/>
              </a:rPr>
              <a:t>”</a:t>
            </a:r>
            <a:r>
              <a:rPr lang="ru-RU" sz="3200" b="1" dirty="0" smtClean="0">
                <a:latin typeface="Bookman Old Style" pitchFamily="18" charset="0"/>
              </a:rPr>
              <a:t>, лепка по сказке.</a:t>
            </a:r>
            <a:endParaRPr lang="ru-RU" sz="3200" b="1" dirty="0">
              <a:latin typeface="Bookman Old Style" pitchFamily="18" charset="0"/>
            </a:endParaRPr>
          </a:p>
        </p:txBody>
      </p:sp>
      <p:pic>
        <p:nvPicPr>
          <p:cNvPr id="2050" name="Picture 2" descr="F:\DCIM\101NIKON\DSCN1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84793"/>
            <a:ext cx="4536505" cy="340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F:\DCIM\101NIKON\DSCN1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272475" cy="320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011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CIM\101NIKON\DSCN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48980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H:\DCIM\101NIKON\DSCN2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3" y="253748"/>
            <a:ext cx="470452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 flipH="1">
            <a:off x="537868" y="4580837"/>
            <a:ext cx="3602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Рассматривание  семейных фотографий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4373" y="33265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Рисование </a:t>
            </a:r>
            <a:br>
              <a:rPr lang="ru-RU" dirty="0" smtClean="0"/>
            </a:br>
            <a:r>
              <a:rPr lang="en-US" dirty="0" smtClean="0"/>
              <a:t>“</a:t>
            </a:r>
            <a:r>
              <a:rPr lang="ru-RU" dirty="0" smtClean="0"/>
              <a:t>Красивый коврик для бабушки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1026" name="Picture 2" descr="F:\фото 2 мл.гр\DSCF9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4844"/>
            <a:ext cx="39364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F:\фото 2 мл.гр\DSCF9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259965" cy="319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039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Сюжетно – ролевая игра «Семья»</a:t>
            </a:r>
            <a:endParaRPr lang="ru-RU" dirty="0"/>
          </a:p>
        </p:txBody>
      </p:sp>
      <p:pic>
        <p:nvPicPr>
          <p:cNvPr id="1026" name="Picture 2" descr="F:\Фото-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8466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F:\Фото-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03707"/>
            <a:ext cx="3525856" cy="4701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174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Дидактическая игра «Чей малыш»</a:t>
            </a:r>
            <a:endParaRPr lang="ru-RU" dirty="0"/>
          </a:p>
        </p:txBody>
      </p:sp>
      <p:pic>
        <p:nvPicPr>
          <p:cNvPr id="1026" name="Picture 2" descr="F:\DCIM\101NIKON\DSCN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38" y="1988840"/>
            <a:ext cx="5991922" cy="4493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F:\DCIM\101NIKON\DSCN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38" y="2141240"/>
            <a:ext cx="5991922" cy="4493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05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Подвижные игры: «Птичка и птенчики», «Вышла курочка гулять», «Найди свой домик»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DCIM\101NIKON\DSCN2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176464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F:\DCIM\101NIKON\DSCN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7" y="3146046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8184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Пальчиковые игры</a:t>
            </a:r>
            <a:endParaRPr lang="ru-RU" dirty="0"/>
          </a:p>
        </p:txBody>
      </p:sp>
      <p:pic>
        <p:nvPicPr>
          <p:cNvPr id="3074" name="Picture 2" descr="F:\DCIM\101NIKON\DSCN2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26" y="1916832"/>
            <a:ext cx="6144682" cy="460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48473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Изготовление подарка к Дню семьи </a:t>
            </a:r>
            <a:endParaRPr lang="ru-RU" dirty="0"/>
          </a:p>
        </p:txBody>
      </p:sp>
      <p:pic>
        <p:nvPicPr>
          <p:cNvPr id="4098" name="Picture 2" descr="F:\DCIM\101NIKON\DSCN2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F:\DCIM\101NIKON\DSCN2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608512" cy="3800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534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95075" y="6065912"/>
            <a:ext cx="2880319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Вручение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подарков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5544616" cy="79208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Родительское собрание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Фото-0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75379"/>
            <a:ext cx="3384376" cy="4512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I:\DCIM\101NIKON\DSCN2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22429"/>
            <a:ext cx="4824536" cy="3618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70583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276872"/>
            <a:ext cx="8704477" cy="43924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картотеки пальчиковых игр,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физминуток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стихотворений о семье.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проекта  «Моя семья»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</a:t>
            </a:r>
            <a:r>
              <a:rPr lang="ru-RU" dirty="0"/>
              <a:t> </a:t>
            </a:r>
            <a:r>
              <a:rPr lang="ru-RU" dirty="0" smtClean="0"/>
              <a:t>этап - заключительный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41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461445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66" y="2348880"/>
            <a:ext cx="461445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8537"/>
            <a:ext cx="7889906" cy="580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7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marL="0" indent="0"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8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55446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младшем дошкольном возрасте у детей начинают формироваться элементарные представления о явлениях общественной жизни и нормах человеческого общения. Детям этого возраста свойственна большая эмоциональная отзывчивость, что позволяет воспитывать в них любовь, добрые чувства и отношения к окружающим людям и, прежде всего, к близким, к своей семье. А ведь это основа из основ нравственно – патриотического воспитания, его первая и самая важная ступень. Ребёнок должен осознать себя членом семьи. Именно семья является хранителем традиций, обеспечивает преемственность поколений, сохраняет и развивает лучшие качества людей. Ознакомление детей с понятием «</a:t>
            </a:r>
            <a:r>
              <a:rPr lang="ru-RU" dirty="0" smtClean="0">
                <a:solidFill>
                  <a:schemeClr val="tx1"/>
                </a:solidFill>
              </a:rPr>
              <a:t>семья» </a:t>
            </a:r>
            <a:r>
              <a:rPr lang="ru-RU" dirty="0">
                <a:solidFill>
                  <a:schemeClr val="tx1"/>
                </a:solidFill>
              </a:rPr>
              <a:t>невозможна без поддержки самой </a:t>
            </a:r>
            <a:r>
              <a:rPr lang="ru-RU" dirty="0" smtClean="0">
                <a:solidFill>
                  <a:schemeClr val="tx1"/>
                </a:solidFill>
              </a:rPr>
              <a:t>семьи. </a:t>
            </a:r>
            <a:r>
              <a:rPr lang="ru-RU" dirty="0">
                <a:solidFill>
                  <a:schemeClr val="tx1"/>
                </a:solidFill>
              </a:rPr>
              <a:t>Наш проект – прекрасный повод поразмышлять о роли семьи в жизни каждого человека, о семейных традициях и их развитии в современных условиях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069360" cy="7829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Актуальность.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1171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2" y="2780928"/>
            <a:ext cx="3058519" cy="40770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87824" y="1700808"/>
            <a:ext cx="59973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Задачи: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уважительное отношение и чувство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принадлежности к своей семье.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внимательное отношение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любовь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своим родителям.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Поощрять умение называть имена членов своей семьи.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Цель</a:t>
            </a:r>
            <a:r>
              <a:rPr lang="ru-RU" sz="3200" dirty="0" smtClean="0">
                <a:solidFill>
                  <a:schemeClr val="bg1"/>
                </a:solidFill>
              </a:rPr>
              <a:t>: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представлений о семье, воспитание любви и уважения к близким.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284984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75856" y="548680"/>
            <a:ext cx="5688632" cy="5904656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tx2"/>
                </a:solidFill>
              </a:rPr>
              <a:t>Тип проекта: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 – творческий.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28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краткосрочный (апрель – май).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tx2"/>
                </a:solidFill>
              </a:rPr>
              <a:t>Участники: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дети, родители, педагоги группы.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93" y="3284984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8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675467"/>
            <a:ext cx="7660373" cy="345069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333333"/>
                </a:solidFill>
                <a:latin typeface="Arial"/>
              </a:rPr>
              <a:t>•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Дети узнают больше о своей семье: о членах семьи, традициях.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Смогут проявлять уважение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заботу о всех членах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• Понимать значимость семьи в жизни каждого человека</a:t>
            </a:r>
            <a:endParaRPr lang="ru-RU" sz="28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•Расширится игровой опыт, умение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организовывать сюжетно-ролевые игры на основе 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полученных знаний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 семье.</a:t>
            </a:r>
          </a:p>
          <a:p>
            <a:pPr marL="0" indent="0" algn="just">
              <a:buNone/>
            </a:pPr>
            <a:endParaRPr lang="ru-RU" sz="2800" b="0" i="0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Предполагаемые результаты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3735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9073008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333333"/>
              </a:solidFill>
              <a:latin typeface="Arial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/>
              </a:rPr>
              <a:t>I</a:t>
            </a:r>
            <a:r>
              <a:rPr lang="ru-RU" sz="2800" dirty="0" smtClean="0">
                <a:solidFill>
                  <a:schemeClr val="bg1"/>
                </a:solidFill>
                <a:latin typeface="Arial"/>
              </a:rPr>
              <a:t> 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 – подготовительный </a:t>
            </a:r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(накопление знаний)</a:t>
            </a:r>
            <a:endParaRPr lang="ru-RU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333333"/>
              </a:solidFill>
              <a:latin typeface="Arial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Рассматривание фотографий детей, родных и близких, иллюстраций, открыток.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Определение цели и задач.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Создание необходимых условий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для реализации проекта.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Подбор литературы по данной теме.</a:t>
            </a:r>
            <a:endParaRPr lang="en-US" sz="28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Вовлечение родителей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в работу над </a:t>
            </a:r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проектом.</a:t>
            </a:r>
            <a:endParaRPr lang="ru-RU" sz="28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0" i="0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3245735"/>
            <a:ext cx="418147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9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7083"/>
            <a:ext cx="3076407" cy="41009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792087"/>
          </a:xfrm>
        </p:spPr>
        <p:txBody>
          <a:bodyPr>
            <a:normAutofit/>
          </a:bodyPr>
          <a:lstStyle/>
          <a:p>
            <a:r>
              <a:rPr lang="en-US" sz="3600" dirty="0"/>
              <a:t>II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этап –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практический, основной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1216826"/>
            <a:ext cx="6264696" cy="5661248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Беседа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«Папа, мама, я - семья»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Сюжетно-ролевые игры: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«Семья». « 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Мама варит обед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 гостях у бабушки»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Речевые игры: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«Назови близких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«Назови ласково»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худ.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лит-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Ушинский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«Петушок с семьей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 Н. Толстой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«Три медведя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«Гуси-лебеди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«Волк и семеро козлят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Машковская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«Про бабушку»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Пальчиковая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гимнастика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«Моя семья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«Ладушки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«Кто живёт в моей квартире», «Дружная семейка», «Раз уселась на скамейке…»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Рассматривание альбома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«Моя семья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Заучивание стихотворения 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«Моя семья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Подвижные игры: «Птички и птенчики», «Вышла курочка гулять», «Найди свой домик»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Настольные игры: «Чей малыш», «Чьи детки»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Строительные игры «Дом в котором я живу»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творчество: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8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Bookman Old Style" pitchFamily="18" charset="0"/>
              </a:rPr>
              <a:t>Для изучения родителям предложена папка-передвижка </a:t>
            </a:r>
            <a:r>
              <a:rPr lang="en-US" sz="3200" b="1" dirty="0" smtClean="0">
                <a:latin typeface="Bookman Old Style" pitchFamily="18" charset="0"/>
              </a:rPr>
              <a:t>“</a:t>
            </a:r>
            <a:r>
              <a:rPr lang="ru-RU" sz="3200" b="1" dirty="0" smtClean="0">
                <a:latin typeface="Bookman Old Style" pitchFamily="18" charset="0"/>
              </a:rPr>
              <a:t>Роль семьи в воспитании ребёнка</a:t>
            </a:r>
            <a:r>
              <a:rPr lang="en-US" sz="3200" b="1" dirty="0" smtClean="0">
                <a:latin typeface="Bookman Old Style" pitchFamily="18" charset="0"/>
              </a:rPr>
              <a:t>”</a:t>
            </a:r>
            <a:endParaRPr lang="ru-RU" sz="3200" b="1" dirty="0">
              <a:latin typeface="Bookman Old Style" pitchFamily="18" charset="0"/>
            </a:endParaRPr>
          </a:p>
        </p:txBody>
      </p:sp>
      <p:pic>
        <p:nvPicPr>
          <p:cNvPr id="1026" name="Picture 2" descr="F:\DCIM\101NIKON\DSCN1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98" y="1916832"/>
            <a:ext cx="6048672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511</TotalTime>
  <Words>380</Words>
  <Application>Microsoft Office PowerPoint</Application>
  <PresentationFormat>Экран (4:3)</PresentationFormat>
  <Paragraphs>65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Проект  “Моя семья” </vt:lpstr>
      <vt:lpstr>Презентация PowerPoint</vt:lpstr>
      <vt:lpstr>Актуальность.</vt:lpstr>
      <vt:lpstr>Цель: формирование представлений о семье, воспитание любви и уважения к близким.</vt:lpstr>
      <vt:lpstr>Презентация PowerPoint</vt:lpstr>
      <vt:lpstr>Предполагаемые результаты проекта:</vt:lpstr>
      <vt:lpstr>Презентация PowerPoint</vt:lpstr>
      <vt:lpstr>II этап – практический, основной.</vt:lpstr>
      <vt:lpstr>Для изучения родителям предложена папка-передвижка “Роль семьи в воспитании ребёнка”</vt:lpstr>
      <vt:lpstr>Чтение сказки “Три медведя”, лепка по сказке.</vt:lpstr>
      <vt:lpstr>Презентация PowerPoint</vt:lpstr>
      <vt:lpstr>Рисование  “Красивый коврик для бабушки”</vt:lpstr>
      <vt:lpstr>Сюжетно – ролевая игра «Семья»</vt:lpstr>
      <vt:lpstr>Дидактическая игра «Чей малыш»</vt:lpstr>
      <vt:lpstr>Подвижные игры: «Птичка и птенчики», «Вышла курочка гулять», «Найди свой домик»</vt:lpstr>
      <vt:lpstr>Пальчиковые игры</vt:lpstr>
      <vt:lpstr>Изготовление подарка к Дню семьи </vt:lpstr>
      <vt:lpstr>  Родительское собрание </vt:lpstr>
      <vt:lpstr>III этап - заключительный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Ваш заголовок</dc:title>
  <dc:creator>АНЮ</dc:creator>
  <cp:lastModifiedBy>АНЮ</cp:lastModifiedBy>
  <cp:revision>49</cp:revision>
  <dcterms:created xsi:type="dcterms:W3CDTF">2017-04-10T19:10:14Z</dcterms:created>
  <dcterms:modified xsi:type="dcterms:W3CDTF">2018-01-17T17:50:43Z</dcterms:modified>
</cp:coreProperties>
</file>